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sldIdLst>
    <p:sldId id="256" r:id="rId2"/>
    <p:sldId id="258" r:id="rId3"/>
    <p:sldId id="261" r:id="rId4"/>
    <p:sldId id="263" r:id="rId5"/>
    <p:sldId id="353" r:id="rId6"/>
    <p:sldId id="265" r:id="rId7"/>
    <p:sldId id="273" r:id="rId8"/>
    <p:sldId id="354" r:id="rId9"/>
    <p:sldId id="355" r:id="rId10"/>
    <p:sldId id="344" r:id="rId11"/>
    <p:sldId id="314" r:id="rId12"/>
    <p:sldId id="285" r:id="rId13"/>
    <p:sldId id="350" r:id="rId14"/>
    <p:sldId id="318" r:id="rId15"/>
    <p:sldId id="338" r:id="rId16"/>
    <p:sldId id="347" r:id="rId17"/>
    <p:sldId id="308" r:id="rId18"/>
    <p:sldId id="357" r:id="rId19"/>
    <p:sldId id="315" r:id="rId20"/>
    <p:sldId id="358" r:id="rId21"/>
    <p:sldId id="310" r:id="rId22"/>
    <p:sldId id="316" r:id="rId23"/>
    <p:sldId id="343" r:id="rId24"/>
    <p:sldId id="349" r:id="rId25"/>
    <p:sldId id="35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6" autoAdjust="0"/>
    <p:restoredTop sz="94434" autoAdjust="0"/>
  </p:normalViewPr>
  <p:slideViewPr>
    <p:cSldViewPr>
      <p:cViewPr varScale="1">
        <p:scale>
          <a:sx n="74" d="100"/>
          <a:sy n="74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191957507366904E-2"/>
          <c:w val="0.96596382078404541"/>
          <c:h val="0.84860941376884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0.27627118644067794</c:v>
                </c:pt>
                <c:pt idx="1">
                  <c:v>0.51525423728813557</c:v>
                </c:pt>
                <c:pt idx="2">
                  <c:v>0.85932203389830508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5505176"/>
        <c:axId val="205502824"/>
      </c:barChart>
      <c:catAx>
        <c:axId val="20550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502824"/>
        <c:crosses val="autoZero"/>
        <c:auto val="1"/>
        <c:lblAlgn val="ctr"/>
        <c:lblOffset val="100"/>
        <c:noMultiLvlLbl val="0"/>
      </c:catAx>
      <c:valAx>
        <c:axId val="20550282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5505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7.4468085106382975E-2</c:v>
                </c:pt>
                <c:pt idx="1">
                  <c:v>0.35106382978723405</c:v>
                </c:pt>
                <c:pt idx="2">
                  <c:v>0.54255319148936165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4524088"/>
        <c:axId val="204522912"/>
      </c:barChart>
      <c:catAx>
        <c:axId val="20452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522912"/>
        <c:crosses val="autoZero"/>
        <c:auto val="1"/>
        <c:lblAlgn val="ctr"/>
        <c:lblOffset val="100"/>
        <c:noMultiLvlLbl val="0"/>
      </c:catAx>
      <c:valAx>
        <c:axId val="20452291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4524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EBC7-5E9D-4643-B251-582DB3AE10EA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D9AB-870C-4180-BF0A-85B1E09B10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11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9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EF069-ACF9-486A-9CD5-DFCAE87BA3F8}" type="datetimeFigureOut">
              <a:rPr lang="pt-BR" smtClean="0"/>
              <a:pPr/>
              <a:t>23/03/2016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5496" y="1322612"/>
            <a:ext cx="8856984" cy="309258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detenção de câncer de colo do útero e de mama na UBS Manoel Auspicio Bezerra Caraubas-RN</a:t>
            </a:r>
            <a:endParaRPr lang="pt-BR" sz="3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31640" y="5500702"/>
            <a:ext cx="6192688" cy="8572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sz="3100" dirty="0" smtClean="0"/>
              <a:t>             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MARNOLIS ROCHE SEGURA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Fernanda de Oliveira Meller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262595"/>
            <a:ext cx="7128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pt-BR" sz="20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lang="pt-BR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7082"/>
            <a:ext cx="935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5"/>
            <a:ext cx="8820472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de detecção precoce do câncer de colo de útero e do câncer de mama.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a cobertura de detecção precoce do câncer  de colo de útero das mulheres na faixa etária entre 25-64 anos para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Mês 1: 163 (27,6%), Mês 2: 304 (51,5%),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Mês 3: 507(85,9%)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408204" y="546493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19606032"/>
              </p:ext>
            </p:extLst>
          </p:nvPr>
        </p:nvGraphicFramePr>
        <p:xfrm>
          <a:off x="755576" y="2996952"/>
          <a:ext cx="8208912" cy="275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575296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mulheres entre 25 e 64 anos com exame em dia para detecção precoce do câncer de colo de útero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36712"/>
            <a:ext cx="8643998" cy="5534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mama das mulheres na faixa etária entre 50 e 69 anos de idade para 80%.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14 (7,1%), Mês 2: 66(35,1%), Mês 3: 102 (54,3%)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0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408204" y="546493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5786454"/>
            <a:ext cx="82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mulheres entre 50-69 anos com exame em dia para detecção precoce de câncer de mama 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55789494"/>
              </p:ext>
            </p:extLst>
          </p:nvPr>
        </p:nvGraphicFramePr>
        <p:xfrm>
          <a:off x="611560" y="2420889"/>
          <a:ext cx="8064896" cy="333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100" y="1268760"/>
            <a:ext cx="8607900" cy="6588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das mulheres que realizam detecção de câncer de colo de útero e de mama.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Obter 100% de coleta de amostras satisfatória do exame citopatologico do colo de útero.</a:t>
            </a:r>
          </a:p>
          <a:p>
            <a:pPr marL="388620" indent="-34290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meta foi atingida em 100% em todos os meses da     intervenção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71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5253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adesão das 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realização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exame citopatológico de colo de útero e mamografia.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das mulheres com exame citopatológico alterado sem acompanhamento pela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das mulheres com mamografia alterada sem acompanhamento pela unidade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 ativa em 100% de mulheres com exame citopatológico alterado sem acompanhamento pela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 ativa em 100% de mulheres com mamografia alterada sem acompanhamento pela unidade de saúde.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Todas as metas foram atingida em 100% em todos os meses da intervenção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800" dirty="0"/>
          </a:p>
          <a:p>
            <a:pPr marL="45720" indent="0">
              <a:buNone/>
            </a:pPr>
            <a:endParaRPr lang="pt-BR" sz="2800" dirty="0"/>
          </a:p>
          <a:p>
            <a:pPr marL="45720" indent="0">
              <a:buNone/>
            </a:pPr>
            <a:endParaRPr lang="pt-BR" sz="2800" dirty="0"/>
          </a:p>
          <a:p>
            <a:pPr marL="4572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35283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marL="38862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:Manter registro da coleta de exame citopatológico de colo de útero  em registro específico em 100% das mulheres cadastradas.</a:t>
            </a:r>
          </a:p>
          <a:p>
            <a:pPr marL="38862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da realização da mamografia em registro específico em 100% das mulheres cadastradas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862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metas foram atingidas em 100% todos os meses da intervenção.</a:t>
            </a:r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688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mama.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Pesquisar sinais de alerta para câncer de colo de útero em 100% das mulheres entre 25 e 64 anos (dor e sangramento após relação sexual e/ou corrimento vaginal excessivo).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para câncer de mama em 100% das mulheres entre 50 e 69 anos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duas metas foram atingida em 100% todos os meses da intervenção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7224" y="6165304"/>
            <a:ext cx="774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69855" cy="48245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detecção precoce de câncer de colo de útero e de mama na unidade de saúde.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(DST) e fatores de risco para câncer de colo de útero.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(DST) e fatores de risco para câncer de mama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metas foram atingida em 100% em todos os meses da intervenção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5288375" cy="1008112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o serviço: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propiciou a ampliação da cobertura de atenção para prevenção e detecção precoce de câncer de colo do útero e de mama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registros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Pesquisar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sinais de alerta para câncer de colo de útero e avaliar risco para câncer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grupo da atenção integral a mulher melhorou em quantidade e qualidade das atividades programadas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romover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saúde mediante orientações sobre DST e fatores de risco para estas patologias em 100% das mulheres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promoção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- 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antes não ocorriam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2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704088"/>
            <a:ext cx="5987008" cy="996720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cap="all" dirty="0">
                <a:latin typeface="Arial" panose="020B0604020202020204" pitchFamily="34" charset="0"/>
                <a:cs typeface="Arial" panose="020B0604020202020204" pitchFamily="34" charset="0"/>
              </a:rPr>
              <a:t>Importância para a equipe: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ortaleceu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trabalho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da equipe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tendo impacto também em outras atividades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 monitoramento e avaliação dos programas pela equipe em cada reunião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4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1489" y="597241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4644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a comunidade: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Melhoria na qualidade de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clínico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mulher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demonstraram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satisfação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Insatisfação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</a:t>
            </a:r>
          </a:p>
          <a:p>
            <a:pPr>
              <a:buNone/>
            </a:pPr>
            <a:endParaRPr lang="pt-BR" sz="2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78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6512511" cy="1368152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28083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a detecção de câncer de colo do útero e de mama na UBS Manoel Auspicio Bezerra, Caraubas-RN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5842992" cy="78069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está incorporada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rotina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retendemos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ontinuar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cobertura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o trabalho de conscientização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comunidade em relação à necessidade de fazer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Diálogo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os gestores para conseguir maior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mamografias realizadas e ter mamógrafo em nosso município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ontinuar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monitorando todos os indicadores que tínhamos previsto na intervenção, além de pensar em realizar outras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intervenções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nossa qualidade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conhecimentos e ficamos mais interessados, informados e competentes nas ações de manutenção da saúde da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aumentar nosso conhecimento básico sobre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troca de conhecimento com outros colegas em um ambiente virtual, o que constitui uma nova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domínio do idioma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Interação</a:t>
            </a:r>
            <a:r>
              <a:rPr lang="en-US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 a </a:t>
            </a:r>
            <a:r>
              <a:rPr lang="pt-BR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comunidade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promovidas mudanças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 ações e serviços de saúde oferecidos a nossa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Identificar</a:t>
            </a:r>
            <a:r>
              <a:rPr lang="en-US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os  </a:t>
            </a:r>
            <a:r>
              <a:rPr lang="en-ZW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indicadores</a:t>
            </a:r>
            <a:r>
              <a:rPr lang="en-US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de </a:t>
            </a:r>
            <a:r>
              <a:rPr lang="pt-BR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cobertura</a:t>
            </a:r>
            <a:r>
              <a:rPr lang="en-US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 </a:t>
            </a:r>
            <a:r>
              <a:rPr lang="pt-BR" altLang="en-US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qualidade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Dedicamos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tempo para fazer reflexões sobre o andamento do trabalho e nas reuniões foram verificadas as metas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atingidas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stimulou minha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participação e a autonomia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solução de problemas concretos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UBS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Proporcionou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visibilidade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nas atividades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Saúde da Família e certo protagonismo na geração de mudanças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equipe e UBS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altLang="en-US" sz="2800" dirty="0"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4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Tito\AppData\Local\Microsoft\Windows\INetCache\Content.Word\20151104_100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298" y="-742453"/>
            <a:ext cx="3500435" cy="498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Tito\AppData\Local\Microsoft\Windows\INetCache\Content.Word\20151019_1038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5794" y="-441416"/>
            <a:ext cx="3500436" cy="4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C:\Users\Tito\AppData\Local\Microsoft\Windows\INetCache\Content.Word\20151019_1008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9" y="3514088"/>
            <a:ext cx="4929190" cy="351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:\Documentos\Pictures\f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31" y="3356992"/>
            <a:ext cx="4270969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072066" y="4372168"/>
            <a:ext cx="3233734" cy="557030"/>
          </a:xfrm>
        </p:spPr>
        <p:txBody>
          <a:bodyPr>
            <a:normAutofit fontScale="90000"/>
          </a:bodyPr>
          <a:lstStyle/>
          <a:p>
            <a:pPr>
              <a:buNone/>
            </a:pPr>
            <a:endParaRPr lang="pt-BR" sz="4800" dirty="0">
              <a:solidFill>
                <a:srgbClr val="0070C0"/>
              </a:solidFill>
            </a:endParaRPr>
          </a:p>
        </p:txBody>
      </p:sp>
      <p:pic>
        <p:nvPicPr>
          <p:cNvPr id="6" name="Imagem 5" descr="C:\Users\Tito\AppData\Local\Microsoft\Windows\INetCache\Content.Word\received_164565269234703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52" y="0"/>
            <a:ext cx="4920078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Tito\AppData\Local\Microsoft\Windows\INetCache\Content.Word\FB_IMG_14453149224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26" y="0"/>
            <a:ext cx="4348574" cy="37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Tito\AppData\Local\Microsoft\Windows\INetCache\Content.Word\FB_IMG_144424349963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52" y="3795631"/>
            <a:ext cx="4920078" cy="316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Tito\AppData\Local\Microsoft\Windows\INetCache\Content.Word\received_1651537531758550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25" y="3795631"/>
            <a:ext cx="4333353" cy="316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192688" cy="3240360"/>
          </a:xfrm>
        </p:spPr>
        <p:txBody>
          <a:bodyPr>
            <a:normAutofit/>
          </a:bodyPr>
          <a:lstStyle/>
          <a:p>
            <a:r>
              <a:rPr lang="pt-BR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5072351" cy="936104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07704"/>
            <a:ext cx="8496944" cy="4545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do município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Caraúbas está localizado no interior do RN.  População de aproximadamente 21750  habitantes (IBGE, 2014).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UBS, 9 ESF e 5 tradicionais, 3 UBS vinculadas ao programa mais médicos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Hospital Municipal com serviços de urgências 24 horas, laboratório, Raio-x e farmácia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NASF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CAPS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CRAS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2397" y="692696"/>
            <a:ext cx="6512511" cy="1143000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8955396" cy="41764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da Unidade Básica de Saúde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UBS Manoel Auspicio Bezerra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Modelo de atenção: ESF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Localizada na zona rural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smtClean="0">
                <a:latin typeface="Arial" panose="020B0604020202020204" pitchFamily="34" charset="0"/>
                <a:cs typeface="Arial" panose="020B0604020202020204" pitchFamily="34" charset="0"/>
              </a:rPr>
              <a:t> População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adstrita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2269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física: pequena e inadequada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Saúde da Família: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 médico,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enfermeira, uma técnica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enfermagem, seis agentes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omunitários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ACS), uma técnica de higiene bucal e uma odontóloga. </a:t>
            </a:r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5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1875" y="692696"/>
            <a:ext cx="6347048" cy="9967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445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na Unidade antes da intervenção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cobertura e  adesão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dos exames de prevenção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existência de arquivos específicos para os registros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controle sobre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mulheres com exame em dia para prevenção de câncer de colo do útero e de mama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 realizado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pela equipe  monitoramento nem avaliação dos programas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576407" cy="1152128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detenção de câncer de colo do útero e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mama na UBS ¨Manoel Auspicio Bezerra ¨, Caraubas-RN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5720423" cy="1143000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07704"/>
            <a:ext cx="8424936" cy="469877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foi desenvolvido no período de 12 semanas.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Participaram da intervenção as mulheres da faixa etária de 25 a 64 anos e de 50 a 69 anos de 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Realizou-se  capacitação da equipe em relação aos protocolos da cada programa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Foi estabelecida a função de cada membro da equipe durante a intervenção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Realizou-se cadastramento de todas as mulheres da área adstrita no programa de prevenção e controle de câncer de colo de útero e mama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Contato com lideranças comunitárias sobre importância da ação programática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 clínicos das mulheres</a:t>
            </a:r>
          </a:p>
          <a:p>
            <a:pPr>
              <a:buFontTx/>
              <a:buChar char="-"/>
            </a:pPr>
            <a:endParaRPr lang="pt-BR" sz="2800" dirty="0" smtClean="0"/>
          </a:p>
          <a:p>
            <a:pPr>
              <a:buFontTx/>
              <a:buChar char="-"/>
            </a:pPr>
            <a:endParaRPr lang="pt-BR" sz="28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28313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0564" y="692696"/>
            <a:ext cx="6563072" cy="852704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mulheres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faltosas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informações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semanal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atividades educativas com grupos de mulheres e comunidade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logística foram utilizadas 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fichas-espelhos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planilhas de coletas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dados. Foi fornecido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pela Secretaria de Saúde o material suficiente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exame citopatológico</a:t>
            </a:r>
          </a:p>
        </p:txBody>
      </p:sp>
    </p:spTree>
    <p:extLst>
      <p:ext uri="{BB962C8B-B14F-4D97-AF65-F5344CB8AC3E}">
        <p14:creationId xmlns:p14="http://schemas.microsoft.com/office/powerpoint/2010/main" val="787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892480" cy="144016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ESPECÍFICOS, METAS E RESULTADOS 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2319</TotalTime>
  <Words>1379</Words>
  <Application>Microsoft Office PowerPoint</Application>
  <PresentationFormat>Apresentação na tela (4:3)</PresentationFormat>
  <Paragraphs>171</Paragraphs>
  <Slides>25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Times New Roman</vt:lpstr>
      <vt:lpstr>Wingdings</vt:lpstr>
      <vt:lpstr>Wingdings 2</vt:lpstr>
      <vt:lpstr>Fluxo</vt:lpstr>
      <vt:lpstr>Melhoria da detenção de câncer de colo do útero e de mama na UBS Manoel Auspicio Bezerra Caraubas-RN</vt:lpstr>
      <vt:lpstr>Introdução</vt:lpstr>
      <vt:lpstr>Introdução</vt:lpstr>
      <vt:lpstr>Introdução</vt:lpstr>
      <vt:lpstr>Introdução</vt:lpstr>
      <vt:lpstr>Objetivo Geral</vt:lpstr>
      <vt:lpstr>Metodologia </vt:lpstr>
      <vt:lpstr>Metodologia</vt:lpstr>
      <vt:lpstr>OBJETIVOS ESPECÍFICOS, METAS E RESULTADOS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Discussão</vt:lpstr>
      <vt:lpstr> Discussão</vt:lpstr>
      <vt:lpstr> Discussão</vt:lpstr>
      <vt:lpstr>Discussão</vt:lpstr>
      <vt:lpstr> 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da atenção à saúde do Idoso na UBS Sítio Floresta, Pelotas/RS</dc:title>
  <dc:creator>Win7</dc:creator>
  <cp:lastModifiedBy>marnolis roche</cp:lastModifiedBy>
  <cp:revision>280</cp:revision>
  <dcterms:created xsi:type="dcterms:W3CDTF">2015-01-19T21:07:57Z</dcterms:created>
  <dcterms:modified xsi:type="dcterms:W3CDTF">2016-03-23T20:55:41Z</dcterms:modified>
</cp:coreProperties>
</file>